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oy0p+6ac9vv7Q3//3SJHe52Ci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0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spcFirstLastPara="1" rIns="45700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outwardbound.org.uk/centres/ullswater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alatino Linotype"/>
              <a:buNone/>
            </a:pPr>
            <a:r>
              <a:rPr lang="en-GB"/>
              <a:t>Outward Bound Residential 18</a:t>
            </a:r>
            <a:r>
              <a:rPr baseline="30000" lang="en-GB"/>
              <a:t>th - </a:t>
            </a:r>
            <a:r>
              <a:rPr lang="en-GB"/>
              <a:t> 22</a:t>
            </a:r>
            <a:r>
              <a:rPr baseline="30000" lang="en-GB"/>
              <a:t>nd</a:t>
            </a:r>
            <a:r>
              <a:rPr baseline="30000" lang="en-GB"/>
              <a:t> March</a:t>
            </a:r>
            <a:r>
              <a:rPr lang="en-GB"/>
              <a:t> 2024</a:t>
            </a:r>
            <a:endParaRPr/>
          </a:p>
        </p:txBody>
      </p:sp>
      <p:pic>
        <p:nvPicPr>
          <p:cNvPr descr="\\st-aidans.blackburn.sch.uk\userdata$\Users\staff\dgreenwood\My Documents\Reading\School logo 2016\STA Roundel &amp; Text v0.12.jpg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1556792"/>
            <a:ext cx="2952328" cy="289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4077072"/>
            <a:ext cx="379108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3968" y="4077072"/>
            <a:ext cx="4517804" cy="265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520" y="1556792"/>
            <a:ext cx="3390602" cy="188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36096" y="1556792"/>
            <a:ext cx="3483949" cy="193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</a:pPr>
            <a:br>
              <a:rPr lang="en-GB"/>
            </a:br>
            <a:endParaRPr/>
          </a:p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1281336" y="3068960"/>
            <a:ext cx="6675040" cy="2448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GB"/>
              <a:t> The Ullswater centre accommodates 120 people in bunk rooms of 4-10 people. Some rooms have en-suite bathrooms and others have toilets  and showers adjacent to rooms.</a:t>
            </a:r>
            <a:endParaRPr/>
          </a:p>
          <a:p>
            <a:pPr indent="0" lvl="0" marL="0" rtl="0" algn="ctr">
              <a:spcBef>
                <a:spcPts val="4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GB"/>
              <a:t>The Outward Bound Trust</a:t>
            </a:r>
            <a:br>
              <a:rPr lang="en-GB"/>
            </a:br>
            <a:r>
              <a:rPr lang="en-GB"/>
              <a:t>Ullswater Centre, Watermillock, Penrith, Cumbria CA11 0JL</a:t>
            </a:r>
            <a:br>
              <a:rPr lang="en-GB"/>
            </a:br>
            <a:r>
              <a:rPr b="1" lang="en-GB"/>
              <a:t>T: 01768 485000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195736" y="1124744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https://www.outwardbound.org.uk/centres/ullswater/</a:t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457200" y="0"/>
            <a:ext cx="8229600" cy="11247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GB"/>
              <a:t>Sample Menu</a:t>
            </a:r>
            <a:endParaRPr/>
          </a:p>
        </p:txBody>
      </p:sp>
      <p:pic>
        <p:nvPicPr>
          <p:cNvPr id="107" name="Google Shape;10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969506"/>
            <a:ext cx="8445093" cy="548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395536" y="-747464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GB"/>
              <a:t>Kit List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395536" y="764704"/>
            <a:ext cx="8352928" cy="576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CLOTHING (Please note this is only an idea of what is required</a:t>
            </a:r>
            <a:r>
              <a:rPr b="1" lang="en-GB" sz="1600">
                <a:solidFill>
                  <a:schemeClr val="dk1"/>
                </a:solidFill>
              </a:rPr>
              <a:t>, do not buy things specifically for the trip) All waterproofs, walking boots, wellingtons etc. are provided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Casual t-shirts 					*Toiletries such as shower gel, shampoo,  	</a:t>
            </a:r>
            <a:endParaRPr sz="16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 Sweatshirts					</a:t>
            </a:r>
            <a:r>
              <a:rPr lang="en-GB" sz="1600">
                <a:solidFill>
                  <a:schemeClr val="dk1"/>
                </a:solidFill>
              </a:rPr>
              <a:t>deodorant</a:t>
            </a:r>
            <a:r>
              <a:rPr lang="en-GB" sz="1600">
                <a:solidFill>
                  <a:schemeClr val="dk1"/>
                </a:solidFill>
              </a:rPr>
              <a:t>, toothbrush, toothpaste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Thermal tops 				</a:t>
            </a:r>
            <a:r>
              <a:rPr b="1" lang="en-GB" sz="1600">
                <a:solidFill>
                  <a:schemeClr val="dk1"/>
                </a:solidFill>
              </a:rPr>
              <a:t>	NO SPRAYS/AEROSOLS</a:t>
            </a:r>
            <a:endParaRPr b="1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 Jumpers 						* prescribed medication - school need this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 Fleece tops					handing in not in cases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-Warm coat					-hairbrush,comb,bobbles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Thick and thin socks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-Tracksuit bottoms or joggers for walking (not jeans)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 Jeans/trousers/leggings  (for around the centre only) 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- 2 pairs of trainers (one which can get wet)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Underwear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Pyjamas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Shorts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Swimming costume/trunks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Hat and gloves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Towel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 sz="1600">
                <a:solidFill>
                  <a:schemeClr val="dk1"/>
                </a:solidFill>
              </a:rPr>
              <a:t> - All courses will involve getting wet at some point, so please make sure your child has plenty of spare, dry clothes to change into.</a:t>
            </a:r>
            <a:endParaRPr>
              <a:solidFill>
                <a:schemeClr val="dk1"/>
              </a:solidFill>
            </a:endParaRPr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GB"/>
              <a:t>More information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The centre will supply: waterproofs, wellingtons and activity specific equipment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Your child can bring £5.00 spending money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No mobile phones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Please do not send crisps, biscuits and sweets the cook will cater even for the fussiest of eaters!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rPr lang="en-GB"/>
              <a:t>Travel Arrangements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Monday 18</a:t>
            </a:r>
            <a:r>
              <a:rPr baseline="30000" lang="en-GB"/>
              <a:t>th</a:t>
            </a:r>
            <a:r>
              <a:rPr lang="en-GB"/>
              <a:t> March-  Setting off, by coach from school at 11.00am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Your child will need to bring a packed lunch for Monday unless they usually have a school dinner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Friday 22</a:t>
            </a:r>
            <a:r>
              <a:rPr baseline="30000" lang="en-GB"/>
              <a:t>nd</a:t>
            </a:r>
            <a:r>
              <a:rPr lang="en-GB"/>
              <a:t> March returning at about 3.00pm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GB"/>
              <a:t>(We will keep you updated on the time of arrival back at school via social media and Class Dojo)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34290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200"/>
              <a:buChar char="•"/>
            </a:pPr>
            <a:r>
              <a:rPr lang="en-GB" sz="7200"/>
              <a:t>Any questions?</a:t>
            </a:r>
            <a:endParaRPr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2019-02-15T07:43:51Z</dcterms:created>
  <dc:creator>D Greenwood</dc:creator>
</cp:coreProperties>
</file>